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47AAFE30-7AFD-4001-9739-EE3F3B693A7D}" type="datetimeFigureOut">
              <a:rPr lang="en-US" smtClean="0"/>
              <a:t>1/8/2014</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2CD124AA-CDA9-480F-94E1-DCFD0C7EC2E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AAFE30-7AFD-4001-9739-EE3F3B693A7D}" type="datetimeFigureOut">
              <a:rPr lang="en-US" smtClean="0"/>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D124AA-CDA9-480F-94E1-DCFD0C7EC2E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7AAFE30-7AFD-4001-9739-EE3F3B693A7D}" type="datetimeFigureOut">
              <a:rPr lang="en-US" smtClean="0"/>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D124AA-CDA9-480F-94E1-DCFD0C7EC2E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7AAFE30-7AFD-4001-9739-EE3F3B693A7D}" type="datetimeFigureOut">
              <a:rPr lang="en-US" smtClean="0"/>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D124AA-CDA9-480F-94E1-DCFD0C7EC2E1}"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7AAFE30-7AFD-4001-9739-EE3F3B693A7D}" type="datetimeFigureOut">
              <a:rPr lang="en-US" smtClean="0"/>
              <a:t>1/8/2014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D124AA-CDA9-480F-94E1-DCFD0C7EC2E1}"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7AAFE30-7AFD-4001-9739-EE3F3B693A7D}" type="datetimeFigureOut">
              <a:rPr lang="en-US" smtClean="0"/>
              <a:t>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D124AA-CDA9-480F-94E1-DCFD0C7EC2E1}"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7AAFE30-7AFD-4001-9739-EE3F3B693A7D}" type="datetimeFigureOut">
              <a:rPr lang="en-US" smtClean="0"/>
              <a:t>1/8/2014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D124AA-CDA9-480F-94E1-DCFD0C7EC2E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7AAFE30-7AFD-4001-9739-EE3F3B693A7D}" type="datetimeFigureOut">
              <a:rPr lang="en-US" smtClean="0"/>
              <a:t>1/8/2014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D124AA-CDA9-480F-94E1-DCFD0C7EC2E1}"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7AAFE30-7AFD-4001-9739-EE3F3B693A7D}" type="datetimeFigureOut">
              <a:rPr lang="en-US" smtClean="0"/>
              <a:t>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D124AA-CDA9-480F-94E1-DCFD0C7EC2E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AAFE30-7AFD-4001-9739-EE3F3B693A7D}" type="datetimeFigureOut">
              <a:rPr lang="en-US" smtClean="0"/>
              <a:t>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D124AA-CDA9-480F-94E1-DCFD0C7EC2E1}"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AAFE30-7AFD-4001-9739-EE3F3B693A7D}" type="datetimeFigureOut">
              <a:rPr lang="en-US" smtClean="0"/>
              <a:t>1/8/2014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D124AA-CDA9-480F-94E1-DCFD0C7EC2E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47AAFE30-7AFD-4001-9739-EE3F3B693A7D}" type="datetimeFigureOut">
              <a:rPr lang="en-US" smtClean="0"/>
              <a:t>1/8/2014</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2CD124AA-CDA9-480F-94E1-DCFD0C7EC2E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New Semester!</a:t>
            </a:r>
            <a:endParaRPr lang="en-US" dirty="0"/>
          </a:p>
        </p:txBody>
      </p:sp>
      <p:sp>
        <p:nvSpPr>
          <p:cNvPr id="3" name="Subtitle 2"/>
          <p:cNvSpPr>
            <a:spLocks noGrp="1"/>
          </p:cNvSpPr>
          <p:nvPr>
            <p:ph type="subTitle" idx="1"/>
          </p:nvPr>
        </p:nvSpPr>
        <p:spPr/>
        <p:txBody>
          <a:bodyPr/>
          <a:lstStyle/>
          <a:p>
            <a:r>
              <a:rPr lang="en-US" dirty="0" smtClean="0"/>
              <a:t>YAY</a:t>
            </a:r>
            <a:endParaRPr lang="en-US" dirty="0"/>
          </a:p>
        </p:txBody>
      </p:sp>
    </p:spTree>
    <p:extLst>
      <p:ext uri="{BB962C8B-B14F-4D97-AF65-F5344CB8AC3E}">
        <p14:creationId xmlns:p14="http://schemas.microsoft.com/office/powerpoint/2010/main" val="12388805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things:</a:t>
            </a:r>
            <a:endParaRPr lang="en-US" dirty="0"/>
          </a:p>
        </p:txBody>
      </p:sp>
      <p:sp>
        <p:nvSpPr>
          <p:cNvPr id="3" name="Content Placeholder 2"/>
          <p:cNvSpPr>
            <a:spLocks noGrp="1"/>
          </p:cNvSpPr>
          <p:nvPr>
            <p:ph idx="1"/>
          </p:nvPr>
        </p:nvSpPr>
        <p:spPr/>
        <p:txBody>
          <a:bodyPr/>
          <a:lstStyle/>
          <a:p>
            <a:r>
              <a:rPr lang="en-US" dirty="0" smtClean="0"/>
              <a:t>Cell-phones are not allowed, and there will be NO warnings. If it is seen, you will have to give it up, and pick it up from the office. This is Mr. Horn’s new rule…</a:t>
            </a:r>
          </a:p>
          <a:p>
            <a:r>
              <a:rPr lang="en-US" dirty="0" smtClean="0"/>
              <a:t>You still need a binder. </a:t>
            </a:r>
            <a:r>
              <a:rPr lang="en-US" b="1" dirty="0" smtClean="0"/>
              <a:t>This is worth a lot of points! </a:t>
            </a:r>
            <a:r>
              <a:rPr lang="en-US" dirty="0" smtClean="0"/>
              <a:t>I will not check them on specific days, but will have random checks. Keep it organized.</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40944114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 Vocabulary</a:t>
            </a:r>
            <a:endParaRPr lang="en-US" dirty="0"/>
          </a:p>
        </p:txBody>
      </p:sp>
      <p:sp>
        <p:nvSpPr>
          <p:cNvPr id="3" name="Content Placeholder 2"/>
          <p:cNvSpPr>
            <a:spLocks noGrp="1"/>
          </p:cNvSpPr>
          <p:nvPr>
            <p:ph idx="1"/>
          </p:nvPr>
        </p:nvSpPr>
        <p:spPr/>
        <p:txBody>
          <a:bodyPr/>
          <a:lstStyle/>
          <a:p>
            <a:r>
              <a:rPr lang="en-US" dirty="0" smtClean="0"/>
              <a:t>Every week you will get some ACT vocab words. You will do activities related to the words throughout the week, and have a quiz on them every Friday. </a:t>
            </a:r>
          </a:p>
          <a:p>
            <a:r>
              <a:rPr lang="en-US" dirty="0" smtClean="0"/>
              <a:t>You will have a final test on random words used throughout the semester. </a:t>
            </a:r>
          </a:p>
          <a:p>
            <a:r>
              <a:rPr lang="en-US" dirty="0" smtClean="0">
                <a:sym typeface="Wingdings" pitchFamily="2" charset="2"/>
              </a:rPr>
              <a:t></a:t>
            </a:r>
            <a:endParaRPr lang="en-US" dirty="0"/>
          </a:p>
        </p:txBody>
      </p:sp>
    </p:spTree>
    <p:extLst>
      <p:ext uri="{BB962C8B-B14F-4D97-AF65-F5344CB8AC3E}">
        <p14:creationId xmlns:p14="http://schemas.microsoft.com/office/powerpoint/2010/main" val="10153939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words:</a:t>
            </a:r>
            <a:endParaRPr lang="en-US" dirty="0"/>
          </a:p>
        </p:txBody>
      </p:sp>
      <p:sp>
        <p:nvSpPr>
          <p:cNvPr id="3" name="Content Placeholder 2"/>
          <p:cNvSpPr>
            <a:spLocks noGrp="1"/>
          </p:cNvSpPr>
          <p:nvPr>
            <p:ph idx="1"/>
          </p:nvPr>
        </p:nvSpPr>
        <p:spPr/>
        <p:txBody>
          <a:bodyPr>
            <a:normAutofit fontScale="25000" lnSpcReduction="20000"/>
          </a:bodyPr>
          <a:lstStyle/>
          <a:p>
            <a:r>
              <a:rPr lang="en-US" sz="7200" dirty="0" smtClean="0"/>
              <a:t>Amicable                                                         aesthetic</a:t>
            </a:r>
          </a:p>
          <a:p>
            <a:r>
              <a:rPr lang="en-US" sz="7200" dirty="0" smtClean="0"/>
              <a:t>Anachronistic                                                  assiduous</a:t>
            </a:r>
          </a:p>
          <a:p>
            <a:r>
              <a:rPr lang="en-US" sz="7200" dirty="0" smtClean="0"/>
              <a:t>Adulation                                                        benevolent</a:t>
            </a:r>
          </a:p>
          <a:p>
            <a:r>
              <a:rPr lang="en-US" sz="7200" dirty="0" smtClean="0"/>
              <a:t>Circuitous                                                        asylum</a:t>
            </a:r>
          </a:p>
          <a:p>
            <a:r>
              <a:rPr lang="en-US" sz="7200" dirty="0" smtClean="0"/>
              <a:t>Censure</a:t>
            </a:r>
          </a:p>
          <a:p>
            <a:r>
              <a:rPr lang="en-US" sz="7200" dirty="0" smtClean="0"/>
              <a:t>Adversity</a:t>
            </a:r>
          </a:p>
          <a:p>
            <a:r>
              <a:rPr lang="en-US" sz="7200" dirty="0" smtClean="0"/>
              <a:t>Arid</a:t>
            </a:r>
          </a:p>
          <a:p>
            <a:r>
              <a:rPr lang="en-US" sz="7200" dirty="0" smtClean="0"/>
              <a:t>Camaraderie</a:t>
            </a:r>
          </a:p>
          <a:p>
            <a:endParaRPr lang="en-US" dirty="0" smtClean="0"/>
          </a:p>
          <a:p>
            <a:endParaRPr lang="en-US" dirty="0"/>
          </a:p>
        </p:txBody>
      </p:sp>
    </p:spTree>
    <p:extLst>
      <p:ext uri="{BB962C8B-B14F-4D97-AF65-F5344CB8AC3E}">
        <p14:creationId xmlns:p14="http://schemas.microsoft.com/office/powerpoint/2010/main" val="18877238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Assignment:</a:t>
            </a:r>
            <a:endParaRPr lang="en-US" dirty="0"/>
          </a:p>
        </p:txBody>
      </p:sp>
      <p:sp>
        <p:nvSpPr>
          <p:cNvPr id="3" name="Content Placeholder 2"/>
          <p:cNvSpPr>
            <a:spLocks noGrp="1"/>
          </p:cNvSpPr>
          <p:nvPr>
            <p:ph idx="1"/>
          </p:nvPr>
        </p:nvSpPr>
        <p:spPr/>
        <p:txBody>
          <a:bodyPr>
            <a:normAutofit/>
          </a:bodyPr>
          <a:lstStyle/>
          <a:p>
            <a:r>
              <a:rPr lang="en-US" sz="4800" dirty="0" smtClean="0"/>
              <a:t>Find one synonym for each word.</a:t>
            </a:r>
            <a:endParaRPr lang="en-US" sz="4800" dirty="0"/>
          </a:p>
        </p:txBody>
      </p:sp>
    </p:spTree>
    <p:extLst>
      <p:ext uri="{BB962C8B-B14F-4D97-AF65-F5344CB8AC3E}">
        <p14:creationId xmlns:p14="http://schemas.microsoft.com/office/powerpoint/2010/main" val="35713032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three</a:t>
            </a:r>
            <a:endParaRPr lang="en-US" dirty="0"/>
          </a:p>
        </p:txBody>
      </p:sp>
      <p:sp>
        <p:nvSpPr>
          <p:cNvPr id="3" name="Content Placeholder 2"/>
          <p:cNvSpPr>
            <a:spLocks noGrp="1"/>
          </p:cNvSpPr>
          <p:nvPr>
            <p:ph idx="1"/>
          </p:nvPr>
        </p:nvSpPr>
        <p:spPr/>
        <p:txBody>
          <a:bodyPr>
            <a:normAutofit/>
          </a:bodyPr>
          <a:lstStyle/>
          <a:p>
            <a:r>
              <a:rPr lang="en-US" sz="4000" dirty="0" smtClean="0"/>
              <a:t>Use each vocabulary word in a sentence CORRECTLY.</a:t>
            </a:r>
            <a:endParaRPr lang="en-US" sz="4000" dirty="0"/>
          </a:p>
        </p:txBody>
      </p:sp>
    </p:spTree>
    <p:extLst>
      <p:ext uri="{BB962C8B-B14F-4D97-AF65-F5344CB8AC3E}">
        <p14:creationId xmlns:p14="http://schemas.microsoft.com/office/powerpoint/2010/main" val="38032512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235</TotalTime>
  <Words>166</Words>
  <Application>Microsoft Office PowerPoint</Application>
  <PresentationFormat>On-screen Show (4:3)</PresentationFormat>
  <Paragraphs>22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Couture</vt:lpstr>
      <vt:lpstr>New Semester!</vt:lpstr>
      <vt:lpstr>A few things:</vt:lpstr>
      <vt:lpstr>ACT Vocabulary</vt:lpstr>
      <vt:lpstr>First words:</vt:lpstr>
      <vt:lpstr>Next Assignment:</vt:lpstr>
      <vt:lpstr>Part three</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Semester!</dc:title>
  <dc:creator>Angie McCall</dc:creator>
  <cp:lastModifiedBy>Angie McCall</cp:lastModifiedBy>
  <cp:revision>4</cp:revision>
  <dcterms:created xsi:type="dcterms:W3CDTF">2014-01-08T13:47:44Z</dcterms:created>
  <dcterms:modified xsi:type="dcterms:W3CDTF">2014-01-08T17:43:37Z</dcterms:modified>
</cp:coreProperties>
</file>